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2DFFC2D-61EE-44D1-87AB-7A6631E4EBB1}">
          <p14:sldIdLst>
            <p14:sldId id="262"/>
            <p14:sldId id="257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72" y="5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5AC9-9A02-4415-B109-344798E34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A1F9B-47A1-47DC-89B3-AC0B4A870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1994D-3F72-42F4-A0DD-EE1EAD99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C83D3-2861-4E31-8419-3ECABAAC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DA28B-A8A8-4CD5-976F-21C9F19E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417F-F4A6-4BB4-963E-F493305A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25737-BBAB-4414-8E01-E8AA1BE87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CDBA-6E4A-46E2-9A21-C317CC96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8DCB-A074-450D-9BEF-91A25B33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9FB76-B6A2-4B98-AF87-A1262761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3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3131A-BC34-4EA1-8670-A7450D33F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C54C7-9984-4080-8D10-F13BB6207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173A1-0501-4C8E-8D63-700898A1A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D9D8B-3F24-41DC-805C-6B86211F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CEB51-F9B5-423A-A68B-A8BCD8B1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90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CA2C-7636-4DA7-B571-10B6544E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39030-EA06-4812-9109-F1F84A17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89288-709F-4DA0-A493-B6C719D4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79002-C96F-4CEF-8F42-F8141D097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97B3-B963-43DA-82DC-5178060D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3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6105-29BC-411C-9670-014A499D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103F4-D1A8-4F6B-BB25-82AD801AB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8984A-E330-4EB2-8E06-5DE03B7E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D91F0-F234-4240-A851-91436362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ABD6E-F45F-4F96-82AB-6B28A8C9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99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48CEA-B2A5-439F-A0DA-8D40B53D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435A5-207F-4D4E-B655-396CF082E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064E2-9A35-42DA-910A-92FCCE871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6E006-A410-4B06-B2E6-DFB56126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EC0F1-A330-4128-9A02-4100392E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50C4D-FEF6-44AC-8D25-32EFB7E1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4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AD51-DEBF-47BE-B3AA-68CD45E9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5D2E-E8AB-4DDE-B380-7C8E6870D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4D23F-2EF8-4A4D-8E12-595302435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05C9C-A6F9-4084-9CB6-74F3ABE33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10934-72B3-4B0B-981B-C574D556B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FBF33-AAC5-4770-9300-05292F61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6503-3E69-44A6-B5B1-00618E32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50C3C-2455-4A32-8FEA-4B4CC606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0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9463-C242-4AB0-BCDC-09225EAE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DA6E2-2143-4F50-B48E-2BBC05D1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93C23-42A8-4E30-B36D-73AA025D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34BBD-7CC0-42C8-8443-B9560AC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2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531E8-8258-483D-A9CA-D60031BB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6A924-6B6D-4B08-8C01-2B161E2F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F040F-3DBC-40A7-8F77-D33C1F13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47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0FA9-FA5D-4F38-AF55-748F9EA4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42348-27E1-4E8B-B39A-C9315EE5B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9C93E-F102-4D92-95F6-4623F2190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7B02F-BD58-4704-B160-794B990C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B772D-C44B-49A3-B768-D81AB4D3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2B44E-CEE1-4D6B-BF4A-C2971194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9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F1A9-7358-483C-86D6-D4D35D03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5B450-6CCD-4986-9994-C9DB0B2EB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3F936-D918-4CD2-AE9C-0195DBB57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0FD3B-B6AA-4206-8319-CB7ACC6F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D1036-F46C-4F16-A6F2-B5088914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D1D37-5A3F-44A8-8FFF-C5B4A9BB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2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F0B45-BD0F-41AA-9F9A-62D834FE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BBC13-F586-4513-AD45-BDBE4964E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FD3CB-0A9F-4646-8C01-669539D24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1B6B0-3E6B-43DB-A89A-7278D56AB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78DAE-638A-4023-A89A-CAE644B24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2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34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DDD1-D42B-47EF-A974-08144C8D8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439" y="365125"/>
            <a:ext cx="459536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7" name="L-Shape 46">
            <a:extLst>
              <a:ext uri="{FF2B5EF4-FFF2-40B4-BE49-F238E27FC236}">
                <a16:creationId xmlns:a16="http://schemas.microsoft.com/office/drawing/2014/main" id="{2E664779-54B9-409C-B09B-9E45BC3ED66D}"/>
              </a:ext>
            </a:extLst>
          </p:cNvPr>
          <p:cNvSpPr/>
          <p:nvPr/>
        </p:nvSpPr>
        <p:spPr>
          <a:xfrm rot="16200000">
            <a:off x="9482360" y="307099"/>
            <a:ext cx="758909" cy="2008269"/>
          </a:xfrm>
          <a:prstGeom prst="corner">
            <a:avLst>
              <a:gd name="adj1" fmla="val 17606"/>
              <a:gd name="adj2" fmla="val 16093"/>
            </a:avLst>
          </a:prstGeom>
          <a:noFill/>
          <a:ln w="3492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B85AFA-D72D-4873-B113-E9A021407E24}"/>
              </a:ext>
            </a:extLst>
          </p:cNvPr>
          <p:cNvSpPr txBox="1"/>
          <p:nvPr/>
        </p:nvSpPr>
        <p:spPr>
          <a:xfrm>
            <a:off x="6422440" y="621115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8ED9CF-C653-453F-811D-9A94D72C6F7C}"/>
              </a:ext>
            </a:extLst>
          </p:cNvPr>
          <p:cNvSpPr txBox="1"/>
          <p:nvPr/>
        </p:nvSpPr>
        <p:spPr>
          <a:xfrm>
            <a:off x="6891985" y="5284644"/>
            <a:ext cx="6527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Website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E0F953-7132-41AD-8E34-3755CB53B048}"/>
              </a:ext>
            </a:extLst>
          </p:cNvPr>
          <p:cNvSpPr txBox="1"/>
          <p:nvPr/>
        </p:nvSpPr>
        <p:spPr>
          <a:xfrm>
            <a:off x="7099932" y="4165221"/>
            <a:ext cx="673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Who we are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E570CD-C121-4B6D-A76B-4AB4B8441E23}"/>
              </a:ext>
            </a:extLst>
          </p:cNvPr>
          <p:cNvSpPr txBox="1"/>
          <p:nvPr/>
        </p:nvSpPr>
        <p:spPr>
          <a:xfrm>
            <a:off x="7022389" y="3041347"/>
            <a:ext cx="6785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Prices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6BF3B3-4244-4B0A-AA60-7A76694E1E35}"/>
              </a:ext>
            </a:extLst>
          </p:cNvPr>
          <p:cNvSpPr txBox="1"/>
          <p:nvPr/>
        </p:nvSpPr>
        <p:spPr>
          <a:xfrm>
            <a:off x="6916501" y="1989117"/>
            <a:ext cx="68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it is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A468D1D-ECC0-458D-B6F7-1CA2B3A87FFF}"/>
              </a:ext>
            </a:extLst>
          </p:cNvPr>
          <p:cNvCxnSpPr>
            <a:cxnSpLocks/>
          </p:cNvCxnSpPr>
          <p:nvPr/>
        </p:nvCxnSpPr>
        <p:spPr>
          <a:xfrm>
            <a:off x="6629883" y="2491769"/>
            <a:ext cx="6697008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602709-83A7-46EA-B772-78A328E64967}"/>
              </a:ext>
            </a:extLst>
          </p:cNvPr>
          <p:cNvCxnSpPr>
            <a:cxnSpLocks/>
          </p:cNvCxnSpPr>
          <p:nvPr/>
        </p:nvCxnSpPr>
        <p:spPr>
          <a:xfrm>
            <a:off x="6442941" y="5703731"/>
            <a:ext cx="6941337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3094D6A-69D5-494E-AAA2-249C983BA76C}"/>
              </a:ext>
            </a:extLst>
          </p:cNvPr>
          <p:cNvCxnSpPr>
            <a:cxnSpLocks/>
          </p:cNvCxnSpPr>
          <p:nvPr/>
        </p:nvCxnSpPr>
        <p:spPr>
          <a:xfrm>
            <a:off x="6782009" y="4640792"/>
            <a:ext cx="6602270" cy="18228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91F864B-91BF-4544-B09D-E194DD716FB3}"/>
              </a:ext>
            </a:extLst>
          </p:cNvPr>
          <p:cNvCxnSpPr>
            <a:cxnSpLocks/>
          </p:cNvCxnSpPr>
          <p:nvPr/>
        </p:nvCxnSpPr>
        <p:spPr>
          <a:xfrm>
            <a:off x="6691006" y="3533366"/>
            <a:ext cx="6635884" cy="8859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88BA075-4218-4581-843E-44D07A48F212}"/>
              </a:ext>
            </a:extLst>
          </p:cNvPr>
          <p:cNvCxnSpPr>
            <a:cxnSpLocks/>
          </p:cNvCxnSpPr>
          <p:nvPr/>
        </p:nvCxnSpPr>
        <p:spPr>
          <a:xfrm>
            <a:off x="5904096" y="6565062"/>
            <a:ext cx="7702012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34FBDE9A-1952-4B5B-A687-3CB92670C299}"/>
              </a:ext>
            </a:extLst>
          </p:cNvPr>
          <p:cNvSpPr/>
          <p:nvPr/>
        </p:nvSpPr>
        <p:spPr>
          <a:xfrm>
            <a:off x="0" y="0"/>
            <a:ext cx="5907633" cy="6858000"/>
          </a:xfrm>
          <a:prstGeom prst="flowChartDelay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elay 19">
            <a:extLst>
              <a:ext uri="{FF2B5EF4-FFF2-40B4-BE49-F238E27FC236}">
                <a16:creationId xmlns:a16="http://schemas.microsoft.com/office/drawing/2014/main" id="{A905ABC7-0A96-4EC4-A5FD-A8D3D87B0ED6}"/>
              </a:ext>
            </a:extLst>
          </p:cNvPr>
          <p:cNvSpPr/>
          <p:nvPr/>
        </p:nvSpPr>
        <p:spPr>
          <a:xfrm>
            <a:off x="-3537" y="0"/>
            <a:ext cx="5907633" cy="6858000"/>
          </a:xfrm>
          <a:prstGeom prst="flowChartDelay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 w="1238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1667650-2234-4C21-8C2D-3A699E482AE4}"/>
              </a:ext>
            </a:extLst>
          </p:cNvPr>
          <p:cNvSpPr/>
          <p:nvPr/>
        </p:nvSpPr>
        <p:spPr>
          <a:xfrm>
            <a:off x="-2792760" y="-1091145"/>
            <a:ext cx="9500221" cy="9500221"/>
          </a:xfrm>
          <a:prstGeom prst="ellipse">
            <a:avLst/>
          </a:prstGeom>
          <a:noFill/>
          <a:ln w="47625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235CBB6-EF23-4129-99D1-6B44893739AD}"/>
              </a:ext>
            </a:extLst>
          </p:cNvPr>
          <p:cNvGrpSpPr/>
          <p:nvPr/>
        </p:nvGrpSpPr>
        <p:grpSpPr>
          <a:xfrm>
            <a:off x="6293247" y="1958489"/>
            <a:ext cx="496110" cy="496110"/>
            <a:chOff x="6214888" y="2086665"/>
            <a:chExt cx="496110" cy="4961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5A9066-4A89-488B-973E-A1BBFDC76F8A}"/>
                </a:ext>
              </a:extLst>
            </p:cNvPr>
            <p:cNvSpPr/>
            <p:nvPr/>
          </p:nvSpPr>
          <p:spPr>
            <a:xfrm rot="2609910">
              <a:off x="6214888" y="2086665"/>
              <a:ext cx="496110" cy="49611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0C8CBA-E533-4E1F-B3DD-E5D1ACB4DFFC}"/>
                </a:ext>
              </a:extLst>
            </p:cNvPr>
            <p:cNvSpPr/>
            <p:nvPr/>
          </p:nvSpPr>
          <p:spPr>
            <a:xfrm rot="2609910">
              <a:off x="6269509" y="2142641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Postit Notes">
              <a:extLst>
                <a:ext uri="{FF2B5EF4-FFF2-40B4-BE49-F238E27FC236}">
                  <a16:creationId xmlns:a16="http://schemas.microsoft.com/office/drawing/2014/main" id="{4C51EF00-5C80-420E-8D17-9FEFAC192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3510" y="2157185"/>
              <a:ext cx="319137" cy="31913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0E1597E-4E46-404C-A7BA-B600DFE0A424}"/>
              </a:ext>
            </a:extLst>
          </p:cNvPr>
          <p:cNvGrpSpPr/>
          <p:nvPr/>
        </p:nvGrpSpPr>
        <p:grpSpPr>
          <a:xfrm>
            <a:off x="6358502" y="3012998"/>
            <a:ext cx="496110" cy="496110"/>
            <a:chOff x="6057812" y="3015569"/>
            <a:chExt cx="496110" cy="4961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045FE0-B10E-4E1A-9622-DAC96BCCB68C}"/>
                </a:ext>
              </a:extLst>
            </p:cNvPr>
            <p:cNvSpPr/>
            <p:nvPr/>
          </p:nvSpPr>
          <p:spPr>
            <a:xfrm rot="2609910">
              <a:off x="6057812" y="3015569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112337-240B-43DB-939C-776C91948005}"/>
                </a:ext>
              </a:extLst>
            </p:cNvPr>
            <p:cNvSpPr/>
            <p:nvPr/>
          </p:nvSpPr>
          <p:spPr>
            <a:xfrm rot="2609910">
              <a:off x="6114069" y="3070999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Flying Money">
              <a:extLst>
                <a:ext uri="{FF2B5EF4-FFF2-40B4-BE49-F238E27FC236}">
                  <a16:creationId xmlns:a16="http://schemas.microsoft.com/office/drawing/2014/main" id="{8D03F1E9-EC94-4932-9ECE-433D2B56F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77067" y="3103124"/>
              <a:ext cx="304252" cy="30425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F7B307-EE1D-477F-92C3-9B81F6B1697A}"/>
              </a:ext>
            </a:extLst>
          </p:cNvPr>
          <p:cNvGrpSpPr/>
          <p:nvPr/>
        </p:nvGrpSpPr>
        <p:grpSpPr>
          <a:xfrm>
            <a:off x="6426814" y="4120424"/>
            <a:ext cx="496110" cy="496110"/>
            <a:chOff x="6057809" y="4060282"/>
            <a:chExt cx="496110" cy="4961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F808C6-336C-4FB7-B604-A963903DB1AD}"/>
                </a:ext>
              </a:extLst>
            </p:cNvPr>
            <p:cNvSpPr/>
            <p:nvPr/>
          </p:nvSpPr>
          <p:spPr>
            <a:xfrm rot="2609910">
              <a:off x="6057809" y="4060282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8D1B66-ADCC-4FB7-A6CC-89BF558F87D6}"/>
                </a:ext>
              </a:extLst>
            </p:cNvPr>
            <p:cNvSpPr/>
            <p:nvPr/>
          </p:nvSpPr>
          <p:spPr>
            <a:xfrm rot="2609910">
              <a:off x="6113242" y="4115712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Graphic 41" descr="Social network">
              <a:extLst>
                <a:ext uri="{FF2B5EF4-FFF2-40B4-BE49-F238E27FC236}">
                  <a16:creationId xmlns:a16="http://schemas.microsoft.com/office/drawing/2014/main" id="{C67BC95F-60FD-42EB-BCFA-0D261293A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8332" y="4137202"/>
              <a:ext cx="342266" cy="34226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DF04AD-5C1A-4F31-A866-03C6F0AA2E3C}"/>
              </a:ext>
            </a:extLst>
          </p:cNvPr>
          <p:cNvGrpSpPr/>
          <p:nvPr/>
        </p:nvGrpSpPr>
        <p:grpSpPr>
          <a:xfrm>
            <a:off x="5745336" y="6093234"/>
            <a:ext cx="496110" cy="496110"/>
            <a:chOff x="6057811" y="6149704"/>
            <a:chExt cx="496110" cy="4961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58A7C2-95C2-45FF-AB7A-9520A8809F47}"/>
                </a:ext>
              </a:extLst>
            </p:cNvPr>
            <p:cNvSpPr/>
            <p:nvPr/>
          </p:nvSpPr>
          <p:spPr>
            <a:xfrm rot="2609910">
              <a:off x="6057811" y="6149704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F763653-82D4-4BB0-90D5-2FCBAD350B68}"/>
                </a:ext>
              </a:extLst>
            </p:cNvPr>
            <p:cNvSpPr/>
            <p:nvPr/>
          </p:nvSpPr>
          <p:spPr>
            <a:xfrm rot="2609910">
              <a:off x="6113243" y="6205135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Race Flag">
              <a:extLst>
                <a:ext uri="{FF2B5EF4-FFF2-40B4-BE49-F238E27FC236}">
                  <a16:creationId xmlns:a16="http://schemas.microsoft.com/office/drawing/2014/main" id="{C5C902BB-1B52-44C2-81FC-FA577FF35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38062" y="6206131"/>
              <a:ext cx="352536" cy="35253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8BC504-A8E5-463D-A629-C19DC0CCA990}"/>
              </a:ext>
            </a:extLst>
          </p:cNvPr>
          <p:cNvGrpSpPr/>
          <p:nvPr/>
        </p:nvGrpSpPr>
        <p:grpSpPr>
          <a:xfrm>
            <a:off x="6197715" y="5180758"/>
            <a:ext cx="496110" cy="496110"/>
            <a:chOff x="6060639" y="5104993"/>
            <a:chExt cx="496110" cy="4961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B25A2F-A9BA-46EF-A112-8F2CDCAF8F96}"/>
                </a:ext>
              </a:extLst>
            </p:cNvPr>
            <p:cNvSpPr/>
            <p:nvPr/>
          </p:nvSpPr>
          <p:spPr>
            <a:xfrm rot="2609910">
              <a:off x="6060639" y="5104993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6F15F07-B653-4A03-A5E7-A9BC9E8DB900}"/>
                </a:ext>
              </a:extLst>
            </p:cNvPr>
            <p:cNvSpPr/>
            <p:nvPr/>
          </p:nvSpPr>
          <p:spPr>
            <a:xfrm rot="2609910">
              <a:off x="6113243" y="5158064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Web design">
              <a:extLst>
                <a:ext uri="{FF2B5EF4-FFF2-40B4-BE49-F238E27FC236}">
                  <a16:creationId xmlns:a16="http://schemas.microsoft.com/office/drawing/2014/main" id="{C013CBC8-619C-4AF4-A19A-4067CC015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62203" y="5205533"/>
              <a:ext cx="304253" cy="304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90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80B7-77DA-411C-BA0E-09129B13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FDD957-7092-42FC-9463-E3C946EDF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953070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53AC-7B98-47F4-9CAB-F180193D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" y="1445342"/>
            <a:ext cx="3389670" cy="481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1500" dirty="0">
                <a:solidFill>
                  <a:schemeClr val="bg1"/>
                </a:solidFill>
              </a:rPr>
              <a:t>Meet The Team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4D74E5-71EB-4705-B84F-CC0363B9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65" y="214654"/>
            <a:ext cx="1879914" cy="19500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8B33CF-DE3F-425C-B2F6-42AC0A3D7FC1}"/>
              </a:ext>
            </a:extLst>
          </p:cNvPr>
          <p:cNvSpPr txBox="1"/>
          <p:nvPr/>
        </p:nvSpPr>
        <p:spPr>
          <a:xfrm>
            <a:off x="6096000" y="789593"/>
            <a:ext cx="3844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Svetlana </a:t>
            </a:r>
            <a:r>
              <a:rPr lang="en-CA" sz="2800" dirty="0" err="1">
                <a:solidFill>
                  <a:schemeClr val="bg1"/>
                </a:solidFill>
              </a:rPr>
              <a:t>Esina</a:t>
            </a:r>
            <a:endParaRPr lang="en-CA" sz="2800" dirty="0">
              <a:solidFill>
                <a:schemeClr val="bg1"/>
              </a:solidFill>
            </a:endParaRPr>
          </a:p>
          <a:p>
            <a:r>
              <a:rPr lang="en-CA" i="1" dirty="0">
                <a:solidFill>
                  <a:schemeClr val="bg2">
                    <a:lumMod val="75000"/>
                  </a:schemeClr>
                </a:solidFill>
              </a:rPr>
              <a:t>Design specialist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ABBEF6-3780-494F-A202-774A0BF15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3" y="2329443"/>
            <a:ext cx="1990209" cy="2074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8B6631-8A94-4425-A45E-88FBF8B9B028}"/>
              </a:ext>
            </a:extLst>
          </p:cNvPr>
          <p:cNvSpPr txBox="1"/>
          <p:nvPr/>
        </p:nvSpPr>
        <p:spPr>
          <a:xfrm>
            <a:off x="6259055" y="2942857"/>
            <a:ext cx="304995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Daniel Andreev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i="1" dirty="0">
                <a:solidFill>
                  <a:srgbClr val="E7E6E6">
                    <a:lumMod val="75000"/>
                  </a:srgbClr>
                </a:solidFill>
                <a:latin typeface="Calibri" panose="020F0502020204030204"/>
              </a:rPr>
              <a:t>Role </a:t>
            </a:r>
            <a:endParaRPr kumimoji="0" lang="en-CA" sz="1800" b="0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7C82DDE-7244-408B-8CFE-A2AE44765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604" y="4568740"/>
            <a:ext cx="2074606" cy="2074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E09F73-A749-4E20-B8DB-0E450A090DD5}"/>
              </a:ext>
            </a:extLst>
          </p:cNvPr>
          <p:cNvSpPr txBox="1"/>
          <p:nvPr/>
        </p:nvSpPr>
        <p:spPr>
          <a:xfrm>
            <a:off x="6457653" y="5194446"/>
            <a:ext cx="28513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Jacob Pilon</a:t>
            </a:r>
          </a:p>
          <a:p>
            <a:r>
              <a:rPr lang="en-CA" i="1" dirty="0">
                <a:solidFill>
                  <a:schemeClr val="bg2">
                    <a:lumMod val="75000"/>
                  </a:schemeClr>
                </a:solidFill>
              </a:rPr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922911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53AC-7B98-47F4-9CAB-F180193D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" y="1445342"/>
            <a:ext cx="3389670" cy="481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1500" dirty="0">
                <a:solidFill>
                  <a:schemeClr val="bg1"/>
                </a:solidFill>
              </a:rPr>
              <a:t>Meet The 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B33CF-DE3F-425C-B2F6-42AC0A3D7FC1}"/>
              </a:ext>
            </a:extLst>
          </p:cNvPr>
          <p:cNvSpPr txBox="1"/>
          <p:nvPr/>
        </p:nvSpPr>
        <p:spPr>
          <a:xfrm>
            <a:off x="6096000" y="789593"/>
            <a:ext cx="3844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Jayden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CA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Bergevin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specialist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8B6631-8A94-4425-A45E-88FBF8B9B028}"/>
              </a:ext>
            </a:extLst>
          </p:cNvPr>
          <p:cNvSpPr txBox="1"/>
          <p:nvPr/>
        </p:nvSpPr>
        <p:spPr>
          <a:xfrm>
            <a:off x="6259054" y="2976482"/>
            <a:ext cx="42024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Jean-Gabriel de </a:t>
            </a:r>
            <a:r>
              <a:rPr lang="en-CA" sz="2800" dirty="0" err="1">
                <a:solidFill>
                  <a:prstClr val="white"/>
                </a:solidFill>
                <a:latin typeface="Calibri" panose="020F0502020204030204"/>
              </a:rPr>
              <a:t>Montigny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E09F73-A749-4E20-B8DB-0E450A090DD5}"/>
              </a:ext>
            </a:extLst>
          </p:cNvPr>
          <p:cNvSpPr txBox="1"/>
          <p:nvPr/>
        </p:nvSpPr>
        <p:spPr>
          <a:xfrm>
            <a:off x="6259054" y="5227079"/>
            <a:ext cx="28513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Maryan Khalil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Financial Director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AFDCF-5078-4628-9B6C-35C8151D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83" y="203936"/>
            <a:ext cx="2411444" cy="3103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81BDB2-61A1-4691-9977-828B77B77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82" y="2402125"/>
            <a:ext cx="2411445" cy="3103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28401-93C8-4AB5-B9C8-B65D36F5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35" y="4683799"/>
            <a:ext cx="2046176" cy="2046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4956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38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Agenda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Andreev</dc:creator>
  <cp:lastModifiedBy>Daniel Andreev</cp:lastModifiedBy>
  <cp:revision>15</cp:revision>
  <dcterms:created xsi:type="dcterms:W3CDTF">2020-11-03T22:28:19Z</dcterms:created>
  <dcterms:modified xsi:type="dcterms:W3CDTF">2020-11-15T07:03:19Z</dcterms:modified>
</cp:coreProperties>
</file>